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12/14/2016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12/14/2016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0B5QgVjCVfoHJMEF0Nml3Y3l6R2c/view?usp=sharin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Dance Mania</a:t>
            </a:r>
          </a:p>
        </p:txBody>
      </p:sp>
      <p:sp>
        <p:nvSpPr>
          <p:cNvPr id="3" name="Subtitle 2"/>
          <p:cNvSpPr>
            <a:spLocks noGrp="1"/>
          </p:cNvSpPr>
          <p:nvPr>
            <p:ph type="subTitle" idx="1"/>
          </p:nvPr>
        </p:nvSpPr>
        <p:spPr/>
        <p:txBody>
          <a:bodyPr/>
          <a:lstStyle/>
          <a:p>
            <a:r>
              <a:rPr lang="en-US" dirty="0"/>
              <a:t>Will Bridges and Joey Grace</a:t>
            </a:r>
          </a:p>
        </p:txBody>
      </p:sp>
      <p:pic>
        <p:nvPicPr>
          <p:cNvPr id="4" name="Picture 3"/>
          <p:cNvPicPr>
            <a:picLocks noChangeAspect="1"/>
          </p:cNvPicPr>
          <p:nvPr/>
        </p:nvPicPr>
        <p:blipFill>
          <a:blip r:embed="rId2"/>
          <a:stretch>
            <a:fillRect/>
          </a:stretch>
        </p:blipFill>
        <p:spPr>
          <a:xfrm rot="5400000">
            <a:off x="5363383" y="2027397"/>
            <a:ext cx="5271348" cy="2965133"/>
          </a:xfrm>
          <a:prstGeom prst="rect">
            <a:avLst/>
          </a:prstGeom>
        </p:spPr>
      </p:pic>
    </p:spTree>
    <p:extLst>
      <p:ext uri="{BB962C8B-B14F-4D97-AF65-F5344CB8AC3E}">
        <p14:creationId xmlns:p14="http://schemas.microsoft.com/office/powerpoint/2010/main" val="72765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a:t>
            </a:r>
          </a:p>
        </p:txBody>
      </p:sp>
      <p:sp>
        <p:nvSpPr>
          <p:cNvPr id="3" name="Content Placeholder 2"/>
          <p:cNvSpPr>
            <a:spLocks noGrp="1"/>
          </p:cNvSpPr>
          <p:nvPr>
            <p:ph idx="1"/>
          </p:nvPr>
        </p:nvSpPr>
        <p:spPr/>
        <p:txBody>
          <a:bodyPr/>
          <a:lstStyle/>
          <a:p>
            <a:pPr marL="0" indent="0">
              <a:buNone/>
            </a:pPr>
            <a:r>
              <a:rPr lang="en-US" dirty="0"/>
              <a:t>We started off learning about how electric current and soldering work together in various videos. We also worked on handouts to understand how to complete circuits and the properties of electric current. In terms of the pad itself, we determined the dance pads that a user would step down on act as a switch for the light bulbs. So when someone steps on a pad the switch is activated and the circuit is complete, lighting the bulb. </a:t>
            </a:r>
          </a:p>
        </p:txBody>
      </p:sp>
    </p:spTree>
    <p:extLst>
      <p:ext uri="{BB962C8B-B14F-4D97-AF65-F5344CB8AC3E}">
        <p14:creationId xmlns:p14="http://schemas.microsoft.com/office/powerpoint/2010/main" val="251069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7049574"/>
              </p:ext>
            </p:extLst>
          </p:nvPr>
        </p:nvGraphicFramePr>
        <p:xfrm>
          <a:off x="95610" y="2388752"/>
          <a:ext cx="8279763" cy="3184707"/>
        </p:xfrm>
        <a:graphic>
          <a:graphicData uri="http://schemas.openxmlformats.org/drawingml/2006/table">
            <a:tbl>
              <a:tblPr firstRow="1" bandRow="1">
                <a:tableStyleId>{7DF18680-E054-41AD-8BC1-D1AEF772440D}</a:tableStyleId>
              </a:tblPr>
              <a:tblGrid>
                <a:gridCol w="2759921">
                  <a:extLst>
                    <a:ext uri="{9D8B030D-6E8A-4147-A177-3AD203B41FA5}">
                      <a16:colId xmlns:a16="http://schemas.microsoft.com/office/drawing/2014/main" val="2641600943"/>
                    </a:ext>
                  </a:extLst>
                </a:gridCol>
                <a:gridCol w="2759921">
                  <a:extLst>
                    <a:ext uri="{9D8B030D-6E8A-4147-A177-3AD203B41FA5}">
                      <a16:colId xmlns:a16="http://schemas.microsoft.com/office/drawing/2014/main" val="3178085108"/>
                    </a:ext>
                  </a:extLst>
                </a:gridCol>
                <a:gridCol w="2759921">
                  <a:extLst>
                    <a:ext uri="{9D8B030D-6E8A-4147-A177-3AD203B41FA5}">
                      <a16:colId xmlns:a16="http://schemas.microsoft.com/office/drawing/2014/main" val="2254229401"/>
                    </a:ext>
                  </a:extLst>
                </a:gridCol>
              </a:tblGrid>
              <a:tr h="640080">
                <a:tc>
                  <a:txBody>
                    <a:bodyPr/>
                    <a:lstStyle/>
                    <a:p>
                      <a:pPr algn="ctr"/>
                      <a:r>
                        <a:rPr lang="en-US" dirty="0"/>
                        <a:t>Theme of Dance Pad</a:t>
                      </a:r>
                    </a:p>
                  </a:txBody>
                  <a:tcPr/>
                </a:tc>
                <a:tc>
                  <a:txBody>
                    <a:bodyPr/>
                    <a:lstStyle/>
                    <a:p>
                      <a:pPr algn="ctr"/>
                      <a:r>
                        <a:rPr lang="en-US" dirty="0"/>
                        <a:t>Stepping Pad/Switch</a:t>
                      </a:r>
                    </a:p>
                  </a:txBody>
                  <a:tcPr/>
                </a:tc>
                <a:tc>
                  <a:txBody>
                    <a:bodyPr/>
                    <a:lstStyle/>
                    <a:p>
                      <a:pPr algn="ctr"/>
                      <a:r>
                        <a:rPr lang="en-US" dirty="0"/>
                        <a:t>How</a:t>
                      </a:r>
                      <a:r>
                        <a:rPr lang="en-US" baseline="0" dirty="0"/>
                        <a:t> to k</a:t>
                      </a:r>
                      <a:r>
                        <a:rPr lang="en-US" dirty="0"/>
                        <a:t>eep</a:t>
                      </a:r>
                      <a:r>
                        <a:rPr lang="en-US" baseline="0" dirty="0"/>
                        <a:t> dance pads from staying pushed down</a:t>
                      </a:r>
                      <a:endParaRPr lang="en-US" dirty="0"/>
                    </a:p>
                  </a:txBody>
                  <a:tcPr/>
                </a:tc>
                <a:extLst>
                  <a:ext uri="{0D108BD9-81ED-4DB2-BD59-A6C34878D82A}">
                    <a16:rowId xmlns:a16="http://schemas.microsoft.com/office/drawing/2014/main" val="2852419894"/>
                  </a:ext>
                </a:extLst>
              </a:tr>
              <a:tr h="1002429">
                <a:tc>
                  <a:txBody>
                    <a:bodyPr/>
                    <a:lstStyle/>
                    <a:p>
                      <a:r>
                        <a:rPr lang="en-US" dirty="0"/>
                        <a:t>Classic</a:t>
                      </a:r>
                      <a:r>
                        <a:rPr lang="en-US" baseline="0" dirty="0"/>
                        <a:t> Dancing Video Game (with arrows)</a:t>
                      </a:r>
                    </a:p>
                  </a:txBody>
                  <a:tcPr/>
                </a:tc>
                <a:tc>
                  <a:txBody>
                    <a:bodyPr/>
                    <a:lstStyle/>
                    <a:p>
                      <a:r>
                        <a:rPr lang="en-US" dirty="0"/>
                        <a:t>Connecting</a:t>
                      </a:r>
                      <a:r>
                        <a:rPr lang="en-US" baseline="0" dirty="0"/>
                        <a:t> wires to wires</a:t>
                      </a:r>
                    </a:p>
                  </a:txBody>
                  <a:tcPr/>
                </a:tc>
                <a:tc>
                  <a:txBody>
                    <a:bodyPr/>
                    <a:lstStyle/>
                    <a:p>
                      <a:r>
                        <a:rPr lang="en-US" baseline="0" dirty="0"/>
                        <a:t>Using springs</a:t>
                      </a:r>
                    </a:p>
                  </a:txBody>
                  <a:tcPr/>
                </a:tc>
                <a:extLst>
                  <a:ext uri="{0D108BD9-81ED-4DB2-BD59-A6C34878D82A}">
                    <a16:rowId xmlns:a16="http://schemas.microsoft.com/office/drawing/2014/main" val="278963990"/>
                  </a:ext>
                </a:extLst>
              </a:tr>
              <a:tr h="771099">
                <a:tc>
                  <a:txBody>
                    <a:bodyPr/>
                    <a:lstStyle/>
                    <a:p>
                      <a:r>
                        <a:rPr lang="en-US" baseline="0" dirty="0"/>
                        <a:t>Various Colors</a:t>
                      </a:r>
                    </a:p>
                  </a:txBody>
                  <a:tcPr/>
                </a:tc>
                <a:tc>
                  <a:txBody>
                    <a:bodyPr/>
                    <a:lstStyle/>
                    <a:p>
                      <a:r>
                        <a:rPr lang="en-US" baseline="0" dirty="0"/>
                        <a:t>Connecting aluminum to wires</a:t>
                      </a:r>
                    </a:p>
                  </a:txBody>
                  <a:tcPr/>
                </a:tc>
                <a:tc>
                  <a:txBody>
                    <a:bodyPr/>
                    <a:lstStyle/>
                    <a:p>
                      <a:r>
                        <a:rPr lang="en-US" baseline="0" dirty="0"/>
                        <a:t>Using bent cardboard</a:t>
                      </a:r>
                    </a:p>
                  </a:txBody>
                  <a:tcPr/>
                </a:tc>
                <a:extLst>
                  <a:ext uri="{0D108BD9-81ED-4DB2-BD59-A6C34878D82A}">
                    <a16:rowId xmlns:a16="http://schemas.microsoft.com/office/drawing/2014/main" val="1934392644"/>
                  </a:ext>
                </a:extLst>
              </a:tr>
              <a:tr h="771099">
                <a:tc>
                  <a:txBody>
                    <a:bodyPr/>
                    <a:lstStyle/>
                    <a:p>
                      <a:r>
                        <a:rPr lang="en-US" baseline="0" dirty="0"/>
                        <a:t>Electronic Theme</a:t>
                      </a:r>
                    </a:p>
                  </a:txBody>
                  <a:tcPr/>
                </a:tc>
                <a:tc>
                  <a:txBody>
                    <a:bodyPr/>
                    <a:lstStyle/>
                    <a:p>
                      <a:r>
                        <a:rPr lang="en-US" baseline="0" dirty="0"/>
                        <a:t>Connecting aluminum to aluminum</a:t>
                      </a:r>
                    </a:p>
                  </a:txBody>
                  <a:tcPr/>
                </a:tc>
                <a:tc>
                  <a:txBody>
                    <a:bodyPr/>
                    <a:lstStyle/>
                    <a:p>
                      <a:r>
                        <a:rPr lang="en-US" baseline="0" dirty="0"/>
                        <a:t>Using folded paper</a:t>
                      </a:r>
                    </a:p>
                  </a:txBody>
                  <a:tcPr/>
                </a:tc>
                <a:extLst>
                  <a:ext uri="{0D108BD9-81ED-4DB2-BD59-A6C34878D82A}">
                    <a16:rowId xmlns:a16="http://schemas.microsoft.com/office/drawing/2014/main" val="3716074818"/>
                  </a:ext>
                </a:extLst>
              </a:tr>
            </a:tbl>
          </a:graphicData>
        </a:graphic>
      </p:graphicFrame>
      <p:sp>
        <p:nvSpPr>
          <p:cNvPr id="5" name="TextBox 4"/>
          <p:cNvSpPr txBox="1"/>
          <p:nvPr/>
        </p:nvSpPr>
        <p:spPr>
          <a:xfrm>
            <a:off x="-819400" y="1912422"/>
            <a:ext cx="9905997" cy="369332"/>
          </a:xfrm>
          <a:prstGeom prst="rect">
            <a:avLst/>
          </a:prstGeom>
          <a:noFill/>
        </p:spPr>
        <p:txBody>
          <a:bodyPr wrap="square" rtlCol="0">
            <a:spAutoFit/>
          </a:bodyPr>
          <a:lstStyle/>
          <a:p>
            <a:pPr algn="ctr"/>
            <a:r>
              <a:rPr lang="en-US" dirty="0"/>
              <a:t>Below are various ideas we debated while brainstorming</a:t>
            </a:r>
          </a:p>
        </p:txBody>
      </p:sp>
      <p:pic>
        <p:nvPicPr>
          <p:cNvPr id="6" name="Picture 5"/>
          <p:cNvPicPr>
            <a:picLocks noChangeAspect="1"/>
          </p:cNvPicPr>
          <p:nvPr/>
        </p:nvPicPr>
        <p:blipFill rotWithShape="1">
          <a:blip r:embed="rId2"/>
          <a:srcRect l="27138" r="12006"/>
          <a:stretch/>
        </p:blipFill>
        <p:spPr>
          <a:xfrm rot="5400000">
            <a:off x="8387358" y="2531095"/>
            <a:ext cx="3761454" cy="3476769"/>
          </a:xfrm>
          <a:prstGeom prst="rect">
            <a:avLst/>
          </a:prstGeom>
        </p:spPr>
      </p:pic>
    </p:spTree>
    <p:extLst>
      <p:ext uri="{BB962C8B-B14F-4D97-AF65-F5344CB8AC3E}">
        <p14:creationId xmlns:p14="http://schemas.microsoft.com/office/powerpoint/2010/main" val="227152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a:t>
            </a:r>
          </a:p>
        </p:txBody>
      </p:sp>
      <p:sp>
        <p:nvSpPr>
          <p:cNvPr id="3" name="Content Placeholder 2"/>
          <p:cNvSpPr>
            <a:spLocks noGrp="1"/>
          </p:cNvSpPr>
          <p:nvPr>
            <p:ph idx="1"/>
          </p:nvPr>
        </p:nvSpPr>
        <p:spPr>
          <a:xfrm>
            <a:off x="1141412" y="2249487"/>
            <a:ext cx="5352153" cy="3541714"/>
          </a:xfrm>
        </p:spPr>
        <p:txBody>
          <a:bodyPr>
            <a:normAutofit lnSpcReduction="10000"/>
          </a:bodyPr>
          <a:lstStyle/>
          <a:p>
            <a:pPr marL="0" indent="0">
              <a:buNone/>
            </a:pPr>
            <a:r>
              <a:rPr lang="en-US" dirty="0"/>
              <a:t>We decided to go with a theme of various colors, and using aluminum foil on aluminum foil to complete circuits when a pad is stepped down on. In addition to that we also decided that carboard would be the best way to make the dance pad move up and down freely when stepped on.</a:t>
            </a:r>
          </a:p>
        </p:txBody>
      </p:sp>
      <p:pic>
        <p:nvPicPr>
          <p:cNvPr id="4" name="Picture 3"/>
          <p:cNvPicPr>
            <a:picLocks noChangeAspect="1"/>
          </p:cNvPicPr>
          <p:nvPr/>
        </p:nvPicPr>
        <p:blipFill rotWithShape="1">
          <a:blip r:embed="rId2"/>
          <a:srcRect r="14666"/>
          <a:stretch/>
        </p:blipFill>
        <p:spPr>
          <a:xfrm>
            <a:off x="6637751" y="2249487"/>
            <a:ext cx="4772371" cy="3145821"/>
          </a:xfrm>
          <a:prstGeom prst="rect">
            <a:avLst/>
          </a:prstGeom>
        </p:spPr>
      </p:pic>
      <p:sp>
        <p:nvSpPr>
          <p:cNvPr id="5" name="TextBox 4"/>
          <p:cNvSpPr txBox="1"/>
          <p:nvPr/>
        </p:nvSpPr>
        <p:spPr>
          <a:xfrm>
            <a:off x="6637751" y="5547707"/>
            <a:ext cx="4772371" cy="923330"/>
          </a:xfrm>
          <a:prstGeom prst="rect">
            <a:avLst/>
          </a:prstGeom>
          <a:noFill/>
        </p:spPr>
        <p:txBody>
          <a:bodyPr wrap="square" rtlCol="0">
            <a:spAutoFit/>
          </a:bodyPr>
          <a:lstStyle/>
          <a:p>
            <a:r>
              <a:rPr lang="en-US" dirty="0"/>
              <a:t>Picture underneath the dance pads that shows the aluminum to complete the circuit and cardboard strips that act to rebound the pad.</a:t>
            </a:r>
          </a:p>
        </p:txBody>
      </p:sp>
    </p:spTree>
    <p:extLst>
      <p:ext uri="{BB962C8B-B14F-4D97-AF65-F5344CB8AC3E}">
        <p14:creationId xmlns:p14="http://schemas.microsoft.com/office/powerpoint/2010/main" val="126446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Ideate </a:t>
            </a:r>
          </a:p>
        </p:txBody>
      </p:sp>
      <p:sp>
        <p:nvSpPr>
          <p:cNvPr id="3" name="Content Placeholder 2"/>
          <p:cNvSpPr>
            <a:spLocks noGrp="1"/>
          </p:cNvSpPr>
          <p:nvPr>
            <p:ph idx="1"/>
          </p:nvPr>
        </p:nvSpPr>
        <p:spPr>
          <a:xfrm>
            <a:off x="1141412" y="2249487"/>
            <a:ext cx="3335337" cy="3541714"/>
          </a:xfrm>
        </p:spPr>
        <p:txBody>
          <a:bodyPr/>
          <a:lstStyle/>
          <a:p>
            <a:pPr marL="0" indent="0">
              <a:buNone/>
            </a:pPr>
            <a:r>
              <a:rPr lang="en-US" dirty="0"/>
              <a:t>We created various models on paper to represent the shape and setup of the pad and lights. </a:t>
            </a:r>
          </a:p>
        </p:txBody>
      </p:sp>
      <p:pic>
        <p:nvPicPr>
          <p:cNvPr id="4" name="Picture 3"/>
          <p:cNvPicPr>
            <a:picLocks noChangeAspect="1"/>
          </p:cNvPicPr>
          <p:nvPr/>
        </p:nvPicPr>
        <p:blipFill>
          <a:blip r:embed="rId2"/>
          <a:stretch>
            <a:fillRect/>
          </a:stretch>
        </p:blipFill>
        <p:spPr>
          <a:xfrm rot="5400000">
            <a:off x="6834188" y="1500187"/>
            <a:ext cx="6858000" cy="3857625"/>
          </a:xfrm>
          <a:prstGeom prst="rect">
            <a:avLst/>
          </a:prstGeom>
        </p:spPr>
      </p:pic>
      <p:pic>
        <p:nvPicPr>
          <p:cNvPr id="5" name="Picture 4"/>
          <p:cNvPicPr>
            <a:picLocks noChangeAspect="1"/>
          </p:cNvPicPr>
          <p:nvPr/>
        </p:nvPicPr>
        <p:blipFill>
          <a:blip r:embed="rId3"/>
          <a:stretch>
            <a:fillRect/>
          </a:stretch>
        </p:blipFill>
        <p:spPr>
          <a:xfrm rot="5400000">
            <a:off x="2976562" y="1500186"/>
            <a:ext cx="6858000" cy="3857625"/>
          </a:xfrm>
          <a:prstGeom prst="rect">
            <a:avLst/>
          </a:prstGeom>
        </p:spPr>
      </p:pic>
    </p:spTree>
    <p:extLst>
      <p:ext uri="{BB962C8B-B14F-4D97-AF65-F5344CB8AC3E}">
        <p14:creationId xmlns:p14="http://schemas.microsoft.com/office/powerpoint/2010/main" val="328938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a:t>
            </a:r>
          </a:p>
        </p:txBody>
      </p:sp>
      <p:sp>
        <p:nvSpPr>
          <p:cNvPr id="3" name="Content Placeholder 2"/>
          <p:cNvSpPr>
            <a:spLocks noGrp="1"/>
          </p:cNvSpPr>
          <p:nvPr>
            <p:ph idx="1"/>
          </p:nvPr>
        </p:nvSpPr>
        <p:spPr>
          <a:xfrm>
            <a:off x="1141413" y="2249487"/>
            <a:ext cx="4058152" cy="3541714"/>
          </a:xfrm>
        </p:spPr>
        <p:txBody>
          <a:bodyPr>
            <a:normAutofit fontScale="92500" lnSpcReduction="20000"/>
          </a:bodyPr>
          <a:lstStyle/>
          <a:p>
            <a:pPr marL="0" indent="0">
              <a:buNone/>
            </a:pPr>
            <a:r>
              <a:rPr lang="en-US" dirty="0"/>
              <a:t>This was our final circuit design. Each switch on the left most column. Two switches were required to create a pad that could light up two bulbs in one press. With two switches, the current can’t backtrack and light up more that one switch when a pad that is intended to light up a single bulb is pressed. </a:t>
            </a:r>
          </a:p>
        </p:txBody>
      </p:sp>
      <p:pic>
        <p:nvPicPr>
          <p:cNvPr id="5" name="Picture 4"/>
          <p:cNvPicPr>
            <a:picLocks noChangeAspect="1"/>
          </p:cNvPicPr>
          <p:nvPr/>
        </p:nvPicPr>
        <p:blipFill>
          <a:blip r:embed="rId2"/>
          <a:stretch>
            <a:fillRect/>
          </a:stretch>
        </p:blipFill>
        <p:spPr>
          <a:xfrm rot="16200000">
            <a:off x="5131503" y="686580"/>
            <a:ext cx="5983970" cy="5847847"/>
          </a:xfrm>
          <a:prstGeom prst="rect">
            <a:avLst/>
          </a:prstGeom>
        </p:spPr>
      </p:pic>
    </p:spTree>
    <p:extLst>
      <p:ext uri="{BB962C8B-B14F-4D97-AF65-F5344CB8AC3E}">
        <p14:creationId xmlns:p14="http://schemas.microsoft.com/office/powerpoint/2010/main" val="411619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Refine</a:t>
            </a:r>
          </a:p>
        </p:txBody>
      </p:sp>
      <p:sp>
        <p:nvSpPr>
          <p:cNvPr id="3" name="Content Placeholder 2"/>
          <p:cNvSpPr>
            <a:spLocks noGrp="1"/>
          </p:cNvSpPr>
          <p:nvPr>
            <p:ph idx="1"/>
          </p:nvPr>
        </p:nvSpPr>
        <p:spPr>
          <a:xfrm>
            <a:off x="1141412" y="4708428"/>
            <a:ext cx="6370977" cy="1899138"/>
          </a:xfrm>
        </p:spPr>
        <p:txBody>
          <a:bodyPr>
            <a:normAutofit/>
          </a:bodyPr>
          <a:lstStyle/>
          <a:p>
            <a:pPr marL="0" indent="0">
              <a:buNone/>
            </a:pPr>
            <a:r>
              <a:rPr lang="en-US" dirty="0"/>
              <a:t>This shows our whole pad without all the individual dance pads. This shows the aluminum switches and the wiring of the whole pad. </a:t>
            </a:r>
          </a:p>
        </p:txBody>
      </p:sp>
      <p:pic>
        <p:nvPicPr>
          <p:cNvPr id="1026" name="Picture 2" descr="IMG_3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389" y="621763"/>
            <a:ext cx="4679611" cy="62394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3433275" y="618518"/>
            <a:ext cx="4079114" cy="4089910"/>
          </a:xfrm>
          <a:prstGeom prst="rect">
            <a:avLst/>
          </a:prstGeom>
        </p:spPr>
      </p:pic>
    </p:spTree>
    <p:extLst>
      <p:ext uri="{BB962C8B-B14F-4D97-AF65-F5344CB8AC3E}">
        <p14:creationId xmlns:p14="http://schemas.microsoft.com/office/powerpoint/2010/main" val="330517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Refine cont.</a:t>
            </a:r>
          </a:p>
        </p:txBody>
      </p:sp>
      <p:sp>
        <p:nvSpPr>
          <p:cNvPr id="3" name="Content Placeholder 2"/>
          <p:cNvSpPr>
            <a:spLocks noGrp="1"/>
          </p:cNvSpPr>
          <p:nvPr>
            <p:ph idx="1"/>
          </p:nvPr>
        </p:nvSpPr>
        <p:spPr/>
        <p:txBody>
          <a:bodyPr/>
          <a:lstStyle/>
          <a:p>
            <a:pPr marL="0" indent="0" algn="ctr">
              <a:buNone/>
            </a:pPr>
            <a:r>
              <a:rPr lang="en-US" dirty="0"/>
              <a:t>This shows the pare parts of the pad including all the lightbulbs in a continuous wire and where the switches would be located.</a:t>
            </a:r>
          </a:p>
        </p:txBody>
      </p:sp>
      <p:pic>
        <p:nvPicPr>
          <p:cNvPr id="4" name="Picture 3"/>
          <p:cNvPicPr>
            <a:picLocks noChangeAspect="1"/>
          </p:cNvPicPr>
          <p:nvPr/>
        </p:nvPicPr>
        <p:blipFill>
          <a:blip r:embed="rId2"/>
          <a:stretch>
            <a:fillRect/>
          </a:stretch>
        </p:blipFill>
        <p:spPr>
          <a:xfrm rot="10800000">
            <a:off x="0" y="3418449"/>
            <a:ext cx="6114749" cy="3439547"/>
          </a:xfrm>
          <a:prstGeom prst="rect">
            <a:avLst/>
          </a:prstGeom>
        </p:spPr>
      </p:pic>
      <p:pic>
        <p:nvPicPr>
          <p:cNvPr id="5" name="Picture 4"/>
          <p:cNvPicPr>
            <a:picLocks noChangeAspect="1"/>
          </p:cNvPicPr>
          <p:nvPr/>
        </p:nvPicPr>
        <p:blipFill>
          <a:blip r:embed="rId3"/>
          <a:stretch>
            <a:fillRect/>
          </a:stretch>
        </p:blipFill>
        <p:spPr>
          <a:xfrm>
            <a:off x="6114749" y="3418449"/>
            <a:ext cx="6114749" cy="3439546"/>
          </a:xfrm>
          <a:prstGeom prst="rect">
            <a:avLst/>
          </a:prstGeom>
        </p:spPr>
      </p:pic>
    </p:spTree>
    <p:extLst>
      <p:ext uri="{BB962C8B-B14F-4D97-AF65-F5344CB8AC3E}">
        <p14:creationId xmlns:p14="http://schemas.microsoft.com/office/powerpoint/2010/main" val="361660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a:t>
            </a:r>
          </a:p>
        </p:txBody>
      </p:sp>
      <p:pic>
        <p:nvPicPr>
          <p:cNvPr id="5" name="Picture 4"/>
          <p:cNvPicPr>
            <a:picLocks noChangeAspect="1"/>
          </p:cNvPicPr>
          <p:nvPr/>
        </p:nvPicPr>
        <p:blipFill rotWithShape="1">
          <a:blip r:embed="rId2"/>
          <a:srcRect l="11146" r="13330"/>
          <a:stretch/>
        </p:blipFill>
        <p:spPr>
          <a:xfrm rot="5400000">
            <a:off x="1853014" y="1968080"/>
            <a:ext cx="5349673" cy="3984438"/>
          </a:xfrm>
          <a:prstGeom prst="rect">
            <a:avLst/>
          </a:prstGeom>
        </p:spPr>
      </p:pic>
      <p:sp>
        <p:nvSpPr>
          <p:cNvPr id="3" name="Content Placeholder 2"/>
          <p:cNvSpPr>
            <a:spLocks noGrp="1"/>
          </p:cNvSpPr>
          <p:nvPr>
            <p:ph idx="1"/>
          </p:nvPr>
        </p:nvSpPr>
        <p:spPr>
          <a:xfrm>
            <a:off x="6877879" y="1391478"/>
            <a:ext cx="3485322" cy="4094922"/>
          </a:xfrm>
        </p:spPr>
        <p:txBody>
          <a:bodyPr>
            <a:normAutofit/>
          </a:bodyPr>
          <a:lstStyle/>
          <a:p>
            <a:pPr marL="0" indent="0">
              <a:buNone/>
            </a:pPr>
            <a:r>
              <a:rPr lang="en-US" dirty="0">
                <a:hlinkClick r:id="rId3"/>
              </a:rPr>
              <a:t>Video</a:t>
            </a:r>
            <a:endParaRPr lang="en-US" dirty="0"/>
          </a:p>
        </p:txBody>
      </p:sp>
    </p:spTree>
    <p:extLst>
      <p:ext uri="{BB962C8B-B14F-4D97-AF65-F5344CB8AC3E}">
        <p14:creationId xmlns:p14="http://schemas.microsoft.com/office/powerpoint/2010/main" val="2392470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217</TotalTime>
  <Words>368</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Tw Cen MT</vt:lpstr>
      <vt:lpstr>Circuit</vt:lpstr>
      <vt:lpstr>Dance Mania</vt:lpstr>
      <vt:lpstr>Understand</vt:lpstr>
      <vt:lpstr>Explore</vt:lpstr>
      <vt:lpstr>Define</vt:lpstr>
      <vt:lpstr>Ideate </vt:lpstr>
      <vt:lpstr>Prototype</vt:lpstr>
      <vt:lpstr>Refine</vt:lpstr>
      <vt:lpstr>Refine cont.</vt:lpstr>
      <vt:lpstr>Final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Dance Mania</dc:title>
  <dc:creator>willbridges</dc:creator>
  <cp:lastModifiedBy>willbridges</cp:lastModifiedBy>
  <cp:revision>14</cp:revision>
  <dcterms:created xsi:type="dcterms:W3CDTF">2016-12-14T02:49:57Z</dcterms:created>
  <dcterms:modified xsi:type="dcterms:W3CDTF">2016-12-14T15:29:13Z</dcterms:modified>
</cp:coreProperties>
</file>